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F0D49DD-6C90-414A-B8B2-874459F9F47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3913AE9-337F-4836-AFF0-26B92D0A254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0XziDwFE-g" TargetMode="External"/><Relationship Id="rId2" Type="http://schemas.openxmlformats.org/officeDocument/2006/relationships/hyperlink" Target="https://www.youtube.com/watch?v=dsQC4nEERY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trXqHGbYI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Author’s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32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Author's Purpose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Author's Purpose Video </a:t>
            </a:r>
            <a:r>
              <a:rPr lang="en-US" dirty="0" smtClean="0">
                <a:hlinkClick r:id="rId3"/>
              </a:rPr>
              <a:t>2</a:t>
            </a:r>
            <a:endParaRPr lang="en-US" dirty="0" smtClean="0"/>
          </a:p>
          <a:p>
            <a:endParaRPr lang="en-US" dirty="0"/>
          </a:p>
          <a:p>
            <a:r>
              <a:rPr lang="en-US" smtClean="0">
                <a:hlinkClick r:id="rId4"/>
              </a:rPr>
              <a:t>Author's Purpose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56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14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English 8</vt:lpstr>
      <vt:lpstr>Author's Purpose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8</dc:title>
  <dc:creator>Brigitta Post</dc:creator>
  <cp:lastModifiedBy>Brigitta Post</cp:lastModifiedBy>
  <cp:revision>3</cp:revision>
  <dcterms:created xsi:type="dcterms:W3CDTF">2018-08-09T18:16:23Z</dcterms:created>
  <dcterms:modified xsi:type="dcterms:W3CDTF">2019-01-07T01:34:34Z</dcterms:modified>
</cp:coreProperties>
</file>